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60" r:id="rId4"/>
    <p:sldId id="264" r:id="rId5"/>
    <p:sldId id="263" r:id="rId6"/>
    <p:sldId id="261" r:id="rId7"/>
    <p:sldId id="262" r:id="rId8"/>
    <p:sldId id="267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3" autoAdjust="0"/>
    <p:restoredTop sz="94695" autoAdjust="0"/>
  </p:normalViewPr>
  <p:slideViewPr>
    <p:cSldViewPr>
      <p:cViewPr varScale="1">
        <p:scale>
          <a:sx n="159" d="100"/>
          <a:sy n="159" d="100"/>
        </p:scale>
        <p:origin x="-215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35951-335A-4F65-9052-71E06E8EB6B2}" type="datetimeFigureOut">
              <a:rPr lang="en-US" smtClean="0"/>
              <a:t>02-Jul-17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9C5F2-38FB-4B47-8985-D3A0CA969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01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87B2-13C1-4AF6-86EA-B105E9B4604A}" type="datetime1">
              <a:rPr lang="en-US" smtClean="0"/>
              <a:t>02-Jul-17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7384-FBFF-4E4D-9945-EBEB7A9EFD20}" type="datetime1">
              <a:rPr lang="en-US" smtClean="0"/>
              <a:t>02-Jul-17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2D555-0410-4B35-B196-7BA8401D74BB}" type="datetime1">
              <a:rPr lang="en-US" smtClean="0"/>
              <a:t>02-Jul-17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78167-C42F-45BE-A524-34521D1832F2}" type="datetime1">
              <a:rPr lang="en-US" smtClean="0"/>
              <a:t>02-Jul-17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8F733-A922-4945-ADF2-FD90FE581AA6}" type="datetime1">
              <a:rPr lang="en-US" smtClean="0"/>
              <a:t>02-Jul-17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D952-BD29-4D33-9EB6-0878BC9D6246}" type="datetime1">
              <a:rPr lang="en-US" smtClean="0"/>
              <a:t>02-Jul-17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326D4-3C1B-4423-9116-D88151EE5E96}" type="datetime1">
              <a:rPr lang="en-US" smtClean="0"/>
              <a:t>02-Jul-17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1537-20DC-47A3-A177-6E09A9894068}" type="datetime1">
              <a:rPr lang="en-US" smtClean="0"/>
              <a:t>02-Jul-17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2B10E-5960-4811-A495-77D419E4CABF}" type="datetime1">
              <a:rPr lang="en-US" smtClean="0"/>
              <a:t>02-Jul-17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A0047-23BE-41D9-9663-FA1833B2F451}" type="datetime1">
              <a:rPr lang="en-US" smtClean="0"/>
              <a:t>02-Jul-17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57F8-0C47-4946-BD4E-4541241BC5EC}" type="datetime1">
              <a:rPr lang="en-US" smtClean="0"/>
              <a:t>02-Jul-17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33BF9-DD64-4613-8CA0-AF67D2BB223A}" type="datetime1">
              <a:rPr lang="en-US" smtClean="0"/>
              <a:t>02-Jul-17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Workflow Management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181600"/>
            <a:ext cx="4718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 smtClean="0"/>
              <a:t>Propusă de: Rareș-Alexandru Stan</a:t>
            </a:r>
          </a:p>
          <a:p>
            <a:r>
              <a:rPr lang="ro-RO" dirty="0" smtClean="0"/>
              <a:t>Coordonator științific: Lect. Dr. Oana Captarencu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85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Cuprins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Fluxuri</a:t>
            </a:r>
            <a:r>
              <a:rPr lang="en-US" dirty="0" smtClean="0"/>
              <a:t> de </a:t>
            </a:r>
            <a:r>
              <a:rPr lang="en-US" dirty="0" err="1" smtClean="0"/>
              <a:t>lucru</a:t>
            </a:r>
            <a:r>
              <a:rPr lang="en-US" dirty="0" smtClean="0"/>
              <a:t> ………………………………..3</a:t>
            </a:r>
          </a:p>
          <a:p>
            <a:r>
              <a:rPr lang="en-US" dirty="0" smtClean="0"/>
              <a:t>Re</a:t>
            </a:r>
            <a:r>
              <a:rPr lang="ro-RO" dirty="0" smtClean="0"/>
              <a:t>țele Workflow</a:t>
            </a:r>
            <a:r>
              <a:rPr lang="en-US" dirty="0" smtClean="0"/>
              <a:t>……………………………….5</a:t>
            </a:r>
            <a:endParaRPr lang="ro-RO" dirty="0" smtClean="0"/>
          </a:p>
          <a:p>
            <a:r>
              <a:rPr lang="ro-RO" dirty="0" smtClean="0"/>
              <a:t>Aplicația </a:t>
            </a:r>
            <a:r>
              <a:rPr lang="en-US" dirty="0" smtClean="0"/>
              <a:t>“Workflow Management”…..7</a:t>
            </a:r>
            <a:endParaRPr lang="en-US" dirty="0"/>
          </a:p>
          <a:p>
            <a:r>
              <a:rPr lang="en-US" dirty="0" err="1" smtClean="0"/>
              <a:t>Concluzii</a:t>
            </a:r>
            <a:r>
              <a:rPr lang="en-US" dirty="0" smtClean="0"/>
              <a:t>………………………………………….…9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3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Fluxuri de lucru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/>
              <a:t>Definiție</a:t>
            </a:r>
            <a:endParaRPr lang="en-US" dirty="0" smtClean="0"/>
          </a:p>
          <a:p>
            <a:r>
              <a:rPr lang="en-US" dirty="0" err="1" smtClean="0"/>
              <a:t>Corectitudine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lipsa</a:t>
            </a:r>
            <a:r>
              <a:rPr lang="en-US" dirty="0" smtClean="0"/>
              <a:t> </a:t>
            </a:r>
            <a:r>
              <a:rPr lang="en-US" dirty="0" err="1" smtClean="0"/>
              <a:t>blocajelor</a:t>
            </a:r>
            <a:endParaRPr lang="en-US" dirty="0" smtClean="0"/>
          </a:p>
          <a:p>
            <a:pPr lvl="1"/>
            <a:r>
              <a:rPr lang="ro-RO" dirty="0" err="1"/>
              <a:t>t</a:t>
            </a:r>
            <a:r>
              <a:rPr lang="en-US" dirty="0" err="1" smtClean="0"/>
              <a:t>oate</a:t>
            </a:r>
            <a:r>
              <a:rPr lang="en-US" dirty="0" smtClean="0"/>
              <a:t> ac</a:t>
            </a:r>
            <a:r>
              <a:rPr lang="ro-RO" dirty="0" smtClean="0"/>
              <a:t>țiunile trebuie să poată fi executate</a:t>
            </a:r>
            <a:r>
              <a:rPr lang="en-US" dirty="0" smtClean="0"/>
              <a:t> la un moment </a:t>
            </a:r>
            <a:r>
              <a:rPr lang="en-US" dirty="0" err="1" smtClean="0"/>
              <a:t>dat</a:t>
            </a:r>
            <a:endParaRPr lang="ro-RO" dirty="0" smtClean="0"/>
          </a:p>
          <a:p>
            <a:pPr lvl="1"/>
            <a:r>
              <a:rPr lang="en-US" dirty="0"/>
              <a:t>t</a:t>
            </a:r>
            <a:r>
              <a:rPr lang="ro-RO" dirty="0" smtClean="0"/>
              <a:t>erminarea cu succes a fluxului de lucru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09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Structuri</a:t>
            </a:r>
            <a:r>
              <a:rPr lang="en-US" dirty="0" smtClean="0"/>
              <a:t> de control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02723"/>
            <a:ext cx="5257800" cy="51520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4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</a:t>
            </a:r>
            <a:r>
              <a:rPr lang="ro-RO" dirty="0" smtClean="0"/>
              <a:t>țele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/>
              <a:t>Clasă specială a rețelelor Petri</a:t>
            </a:r>
            <a:endParaRPr lang="en-US" dirty="0" smtClean="0"/>
          </a:p>
          <a:p>
            <a:r>
              <a:rPr lang="ro-RO" dirty="0" smtClean="0"/>
              <a:t>Corectitudine:</a:t>
            </a:r>
            <a:endParaRPr lang="en-US" dirty="0"/>
          </a:p>
          <a:p>
            <a:pPr lvl="1"/>
            <a:r>
              <a:rPr lang="ro-RO" dirty="0" smtClean="0"/>
              <a:t>Marcarea </a:t>
            </a:r>
            <a:r>
              <a:rPr lang="ro-RO" i="1" dirty="0" smtClean="0"/>
              <a:t>o </a:t>
            </a:r>
            <a:r>
              <a:rPr lang="ro-RO" dirty="0" smtClean="0"/>
              <a:t>este marcare acasă</a:t>
            </a:r>
          </a:p>
          <a:p>
            <a:pPr lvl="1"/>
            <a:r>
              <a:rPr lang="ro-RO" dirty="0" smtClean="0"/>
              <a:t>Rețeaua este pseudo-viabilă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0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Demo</a:t>
            </a:r>
            <a:endParaRPr lang="en-US" dirty="0"/>
          </a:p>
        </p:txBody>
      </p:sp>
      <p:pic>
        <p:nvPicPr>
          <p:cNvPr id="6" name="dem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59" y="1066800"/>
            <a:ext cx="9060344" cy="5096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Concluzii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/>
              <a:t>Oferă verificarea formală a fluxurilor de lucru</a:t>
            </a:r>
          </a:p>
          <a:p>
            <a:r>
              <a:rPr lang="ro-RO" dirty="0" smtClean="0"/>
              <a:t>Modalitate simplă de definire a fluxurilor</a:t>
            </a:r>
          </a:p>
          <a:p>
            <a:r>
              <a:rPr lang="ro-RO" dirty="0" smtClean="0"/>
              <a:t>Posibilitatea execuției fluxurilor de lucru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9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Direcții de viitor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/>
              <a:t>Extinderea sistemului de alocare a resurselor</a:t>
            </a:r>
          </a:p>
          <a:p>
            <a:r>
              <a:rPr lang="ro-RO" dirty="0" smtClean="0"/>
              <a:t>Îmbunătățirea detecției de erori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127</Words>
  <Application>Microsoft Office PowerPoint</Application>
  <PresentationFormat>On-screen Show (4:3)</PresentationFormat>
  <Paragraphs>35</Paragraphs>
  <Slides>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Workflow Management</vt:lpstr>
      <vt:lpstr>Cuprins</vt:lpstr>
      <vt:lpstr>Fluxuri de lucru</vt:lpstr>
      <vt:lpstr>Structuri de control</vt:lpstr>
      <vt:lpstr>Rețele Workflow</vt:lpstr>
      <vt:lpstr>Demo</vt:lpstr>
      <vt:lpstr>Concluzii</vt:lpstr>
      <vt:lpstr>Direcții de viitor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Workflow Management</dc:title>
  <dc:creator>Alex Stan</dc:creator>
  <cp:lastModifiedBy>Alex Stan</cp:lastModifiedBy>
  <cp:revision>24</cp:revision>
  <dcterms:created xsi:type="dcterms:W3CDTF">2006-08-16T00:00:00Z</dcterms:created>
  <dcterms:modified xsi:type="dcterms:W3CDTF">2017-07-03T01:37:30Z</dcterms:modified>
</cp:coreProperties>
</file>